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44"/>
    <a:srgbClr val="003C79"/>
    <a:srgbClr val="FFC726"/>
    <a:srgbClr val="62BD19"/>
    <a:srgbClr val="BCCAD6"/>
    <a:srgbClr val="00B5E6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4D92-98A6-4BEA-8EF0-9A862FA51869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6DD39-8412-4293-8FCF-ABBFF6426C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6DD39-8412-4293-8FCF-ABBFF6426C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152400" y="6477000"/>
            <a:ext cx="152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+mn-lt"/>
                <a:cs typeface="Arial" charset="0"/>
              </a:rPr>
              <a:t> ©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Arial" charset="0"/>
              </a:rPr>
              <a:t>2011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+mn-lt"/>
                <a:cs typeface="Arial" charset="0"/>
              </a:rPr>
              <a:t>Jenzabar, Inc.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rgbClr val="00794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3C79"/>
              </a:buClr>
              <a:buFont typeface="Arial" pitchFamily="34" charset="0"/>
              <a:buChar char="•"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00B5E6"/>
              </a:buClr>
              <a:buFont typeface="Arial" pitchFamily="34" charset="0"/>
              <a:buChar char="•"/>
              <a:defRPr sz="1600">
                <a:solidFill>
                  <a:srgbClr val="003C79"/>
                </a:solidFill>
              </a:defRPr>
            </a:lvl3pPr>
            <a:lvl4pPr>
              <a:buClr>
                <a:srgbClr val="00B5E6"/>
              </a:buClr>
              <a:buFont typeface="Wingdings" pitchFamily="2" charset="2"/>
              <a:buChar char="ü"/>
              <a:defRPr sz="1600">
                <a:solidFill>
                  <a:srgbClr val="003C79"/>
                </a:solidFill>
              </a:defRPr>
            </a:lvl4pPr>
            <a:lvl5pPr>
              <a:buClr>
                <a:srgbClr val="00B5E6"/>
              </a:buClr>
              <a:buFont typeface="Courier New" pitchFamily="49" charset="0"/>
              <a:buChar char="o"/>
              <a:defRPr sz="1600">
                <a:solidFill>
                  <a:srgbClr val="003C7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457200" cy="3206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93CC879-206E-4639-84E4-5C7D66C4FD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15320-3B79-49DC-9060-9323AB28375A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CC879-206E-4639-84E4-5C7D66C4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011_PPT_Inside_Design3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400800"/>
            <a:ext cx="457200" cy="32067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CC879-206E-4639-84E4-5C7D66C4FD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52400" y="6477000"/>
            <a:ext cx="152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+mn-lt"/>
                <a:cs typeface="Arial" charset="0"/>
              </a:rPr>
              <a:t> © 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Arial" charset="0"/>
              </a:rPr>
              <a:t>2011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+mn-lt"/>
                <a:cs typeface="Arial" charset="0"/>
              </a:rPr>
              <a:t>Jenzabar,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794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E1B34"/>
        </a:buClr>
        <a:buFont typeface="Wingdings" pitchFamily="2" charset="2"/>
        <a:buChar char="§"/>
        <a:defRPr sz="20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3C79"/>
        </a:buClr>
        <a:buFont typeface="Arial" pitchFamily="34" charset="0"/>
        <a:buChar char="•"/>
        <a:defRPr sz="18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5E6"/>
        </a:buClr>
        <a:buFont typeface="Arial" pitchFamily="34" charset="0"/>
        <a:buChar char="•"/>
        <a:defRPr sz="1600" kern="1200">
          <a:solidFill>
            <a:srgbClr val="003C7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5E6"/>
        </a:buClr>
        <a:buFont typeface="Wingdings" pitchFamily="2" charset="2"/>
        <a:buChar char="ü"/>
        <a:defRPr sz="1600" kern="1200">
          <a:solidFill>
            <a:srgbClr val="003C7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5E6"/>
        </a:buClr>
        <a:buFont typeface="Courier New" pitchFamily="49" charset="0"/>
        <a:buChar char="o"/>
        <a:defRPr sz="1600" kern="1200">
          <a:solidFill>
            <a:srgbClr val="003C7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hyperlink" Target="http://www.waicu.org/ho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hyperlink" Target="http://www.aihec.org/index.cfml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Jenzabar Experience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TC3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Wisconsin </a:t>
            </a:r>
            <a:r>
              <a:rPr lang="en-US" b="0" dirty="0" smtClean="0"/>
              <a:t>Association of Independent Colleges and Universities (WAICU)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South Dakota Technical School Consortium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Maine State Community College Consortium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Tribal College Consortium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Harvard University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Claremont  University Consortium</a:t>
            </a:r>
          </a:p>
          <a:p>
            <a:pPr marL="635000" lvl="1" indent="-234950" eaLnBrk="0" hangingPunct="0">
              <a:spcBef>
                <a:spcPct val="30000"/>
              </a:spcBef>
              <a:buClr>
                <a:srgbClr val="CF0000"/>
              </a:buClr>
            </a:pPr>
            <a:r>
              <a:rPr lang="en-US" b="0" dirty="0" smtClean="0"/>
              <a:t>Associated College’s of Central Kansas</a:t>
            </a:r>
          </a:p>
          <a:p>
            <a:pPr marL="635000" lvl="1" indent="-234950" eaLnBrk="0" hangingPunct="0">
              <a:spcBef>
                <a:spcPct val="40000"/>
              </a:spcBef>
              <a:buClr>
                <a:srgbClr val="CF0000"/>
              </a:buClr>
            </a:pPr>
            <a:r>
              <a:rPr lang="en-US" b="0" dirty="0" smtClean="0"/>
              <a:t>Nazarene College Consortium</a:t>
            </a:r>
          </a:p>
          <a:p>
            <a:pPr lvl="1"/>
            <a:endParaRPr lang="en-US" dirty="0"/>
          </a:p>
        </p:txBody>
      </p:sp>
      <p:pic>
        <p:nvPicPr>
          <p:cNvPr id="4" name="Picture 2" descr="http://www.waicu.org/images/waicu_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86000"/>
            <a:ext cx="1933575" cy="1047751"/>
          </a:xfrm>
          <a:prstGeom prst="rect">
            <a:avLst/>
          </a:prstGeom>
          <a:noFill/>
        </p:spPr>
      </p:pic>
      <p:pic>
        <p:nvPicPr>
          <p:cNvPr id="5" name="Picture 4" descr="https://encrypted-tbn1.google.com/images?q=tbn:ANd9GcSc_10dAIlLkA_A4kkxPWxXiUyac4bjVSqw_z-DwhMgVmOfNmr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114376"/>
            <a:ext cx="1524000" cy="1066800"/>
          </a:xfrm>
          <a:prstGeom prst="rect">
            <a:avLst/>
          </a:prstGeom>
          <a:noFill/>
        </p:spPr>
      </p:pic>
      <p:pic>
        <p:nvPicPr>
          <p:cNvPr id="6" name="Picture 6" descr="http://www.aihec.org/images/logoAIHEC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5029200"/>
            <a:ext cx="1714500" cy="581026"/>
          </a:xfrm>
          <a:prstGeom prst="rect">
            <a:avLst/>
          </a:prstGeom>
          <a:noFill/>
        </p:spPr>
      </p:pic>
      <p:pic>
        <p:nvPicPr>
          <p:cNvPr id="7" name="Picture 12" descr="http://www.bethelks.edu/bc/aboutbc/lingo_images/ACCK_logo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2800" y="4800600"/>
            <a:ext cx="657225" cy="704850"/>
          </a:xfrm>
          <a:prstGeom prst="rect">
            <a:avLst/>
          </a:prstGeom>
          <a:noFill/>
        </p:spPr>
      </p:pic>
      <p:pic>
        <p:nvPicPr>
          <p:cNvPr id="8" name="Picture 16" descr="http://www.workforceexchange.net/Portals/15/discounts/education/Claremont%20Consortium%20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0800" y="3733800"/>
            <a:ext cx="1314450" cy="71437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984" y="5319713"/>
            <a:ext cx="816768" cy="816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Types of Consortium</a:t>
            </a:r>
            <a:endParaRPr lang="en-US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Buying  Consortium</a:t>
            </a:r>
          </a:p>
          <a:p>
            <a:pPr lvl="1"/>
            <a:r>
              <a:rPr lang="en-US" dirty="0" smtClean="0"/>
              <a:t>Most Common</a:t>
            </a:r>
          </a:p>
          <a:p>
            <a:pPr lvl="2"/>
            <a:r>
              <a:rPr lang="en-US" dirty="0" smtClean="0"/>
              <a:t>Each Institution owns software</a:t>
            </a:r>
          </a:p>
          <a:p>
            <a:pPr lvl="2"/>
            <a:r>
              <a:rPr lang="en-US" dirty="0" smtClean="0"/>
              <a:t>Can be hosted or on site</a:t>
            </a:r>
          </a:p>
          <a:p>
            <a:pPr lvl="2"/>
            <a:r>
              <a:rPr lang="en-US" dirty="0" smtClean="0"/>
              <a:t>Set Pricing for additional schools</a:t>
            </a:r>
          </a:p>
          <a:p>
            <a:pPr lvl="2"/>
            <a:r>
              <a:rPr lang="en-US" dirty="0" smtClean="0"/>
              <a:t>Maintenance based on group FTE</a:t>
            </a:r>
          </a:p>
          <a:p>
            <a:pPr lvl="2"/>
            <a:r>
              <a:rPr lang="en-US" dirty="0" smtClean="0"/>
              <a:t>Negotiated Services rate</a:t>
            </a:r>
          </a:p>
          <a:p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Shared resources</a:t>
            </a:r>
          </a:p>
          <a:p>
            <a:pPr lvl="2"/>
            <a:r>
              <a:rPr lang="en-US" dirty="0" smtClean="0"/>
              <a:t>Single instance of Software</a:t>
            </a:r>
          </a:p>
          <a:p>
            <a:pPr lvl="2"/>
            <a:r>
              <a:rPr lang="en-US" dirty="0" smtClean="0"/>
              <a:t>Centralized IT infrastructure</a:t>
            </a:r>
          </a:p>
          <a:p>
            <a:pPr lvl="2"/>
            <a:r>
              <a:rPr lang="en-US" dirty="0" smtClean="0"/>
              <a:t>Hosted</a:t>
            </a:r>
          </a:p>
          <a:p>
            <a:r>
              <a:rPr lang="en-US" dirty="0" smtClean="0"/>
              <a:t>Customized</a:t>
            </a:r>
          </a:p>
          <a:p>
            <a:pPr lvl="1"/>
            <a:r>
              <a:rPr lang="en-US" dirty="0" smtClean="0"/>
              <a:t>Determined by partners</a:t>
            </a:r>
            <a:endParaRPr lang="en-US" dirty="0"/>
          </a:p>
        </p:txBody>
      </p:sp>
      <p:sp>
        <p:nvSpPr>
          <p:cNvPr id="6152" name="AutoShape 8" descr="data:image/jpeg;base64,/9j/4AAQSkZJRgABAQAAAQABAAD/2wCEAAkGBhQSEBUUExQTFRQVFBYaFxgXFRcYHRgfHBwhHBUYFxQXHSYgGhwjHRgdHzAgJycvLCwsFh4xNTAvNSY3LCwBCQoKDQsNGQ4OGTUkHiQ1NTU0NTU1NTQ0NTUtLDUsLjI1NTYsNC80Niw0LCw0NDU0NSwsNCksLDQsLCwsLCw0NP/AABEIAEcAQgMBIgACEQEDEQH/xAAbAAADAAMBAQAAAAAAAAAAAAAABQYDBAcBAv/EAD8QAAECAwUEBAsFCQAAAAAAAAEAAgMEEQUGEiExE0FRYVJxgbEUFRYiI0JUkZPR0gcyYoLBJGNyc4OhouHx/8QAGgEBAQEBAQEBAAAAAAAAAAAABAMFAgEGAP/EACYRAAEDBAEEAgMBAAAAAAAAAAEAAgMEERIxIRMyQVFSYSJyoRT/2gAMAwEAAhEDEQA/AOR+U837TM/GifUjynm/aZn40T6ksQv1l0mflNN+0zPx4n1JhZdrTbzidMzOEfvouf8Akk0hJGI7kNSmdoTYhtDGa093+1CR1zg3adTQtA60vaP6n3jaO4U28cV3iK/vxLFNXoiQRQxo5PDbPJ7SStSUfhlw/g2qmI0UuJJzJOqNFGXkgngJtVO2NoLWi5VI2/0fpRKfzYnzTiTvRtmEbeKw7wYz2nrDg4V6lz9CQ+na7t4Wc2qeO7lVkSPNhxAnXkVND4U/PgfvLxSiF3g72pdRvxQsstLl7gB/xfEOGSQBnVPYMJsCGSde/kF7I/HgbVKeDqm57RtbMOWwMwsArz3nilrrDiuNThJJ1Llg8cxK5Gg6gvRbkXpf2HyUGslHIsmSz00gAIPCoIUkfB9mdcBHbqpKI2hpTRWshM+gbEcfVBJpz5LDaN3GxxtIbgCc+RrzGiNDUdJzg/SrVQdVjTH6UahUMO5Ucn1AOOL5J/KXVl5eEXzBDss3GoGW5ra5nvqkvrYW6Nz9LObSyHYsufoTuNa8DEcMrCAqaDE/Ibt6FbN3xUsB7SmXc4O82teSbwrIfEptH9mpXtkSoazaOpoddw4rSn7Wc8kAkN3Afqpuc6R1mePKaxkcMWUtzfwmfkywjJxr2HuS20LFfCzIq3pD9eC0mTDgahzgetO5W9Jw4YjA/cTWleteWmjNwcguC+nkFscSmcBn7B/SPepmRtSLCNYbyOWo9yrm0NnkgUbsjQa0zSi6N3ts/aPHo2kZdI8OrijRSNayR0mrqs7XFzAw+E4lY8++EInomNw1xOABpriNeKj5+0YkV1Yj3PNd5y7AqK+N4cZ2EM+Y375HrHgOQUmSrUkZx6jmgX1x4RZ384gk2XiEITUZUlrjDAoNMgptVMACYl6ZYqe4jT3qajQC1xBBBHFFpzYFp3daFcC4teNWWNCFuSlkRogqyG9wrSoCSSG7WeATpWck0eLQTWmyzprSu5MXwC+SpKEZsozjT1hXpHvWoyAW2W4OBDhBNQetTV1LzmViUdV0Jx84dH8TefesFsTpQ90fJDr29rWfKGYtdxcJFFaQSCCCCag69o4r4XTb3XQEzD8JlqF+EEhukRu5w/FTuXM3Ba1NUtqWZN2Nj0s2SMscvEIQkqa3LOtF0F9RmDqOIVVLGBNjNtSNxFCPzbwhCFWMAaZBwQtCieSemeQtmBdaXb5xYTTPM5e4LUti97WN2cvrpiphDf4W8eaEING3/Q4mU3skVR6LPwFrprK52QTqTBce3Fmub1QhKodyfsUOq5aw/Stfs9vgZeI2BEJMJ7hhOphuO8Dgd4Tv7SbhgMdNwABTOMzIfnbu6whCz6wmmronRcZ7+1w05RG/hcvqhCF9CjL/2Q=="/>
          <p:cNvSpPr>
            <a:spLocks noChangeAspect="1" noChangeArrowheads="1"/>
          </p:cNvSpPr>
          <p:nvPr/>
        </p:nvSpPr>
        <p:spPr bwMode="auto">
          <a:xfrm>
            <a:off x="63500" y="-333375"/>
            <a:ext cx="628650" cy="676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4" name="AutoShape 10" descr="data:image/jpeg;base64,/9j/4AAQSkZJRgABAQAAAQABAAD/2wCEAAkGBhQSEBUUExQTFRQVFBYaFxgXFRcYHRgfHBwhHBUYFxQXHSYgGhwjHRgdHzAgJycvLCwsFh4xNTAvNSY3LCwBCQoKDQsNGQ4OGTUkHiQ1NTU0NTU1NTQ0NTUtLDUsLjI1NTYsNC80Niw0LCw0NDU0NSwsNCksLDQsLCwsLCw0NP/AABEIAEcAQgMBIgACEQEDEQH/xAAbAAADAAMBAQAAAAAAAAAAAAAABQYDBAcBAv/EAD8QAAECAwUEBAsFCQAAAAAAAAEAAgMEEQUGEiExE0FRYVJxgbEUFRYiI0JUkZPR0gcyYoLBJGNyc4OhouHx/8QAGgEBAQEBAQEBAAAAAAAAAAAABAMFAgEGAP/EACYRAAEDBAEEAgMBAAAAAAAAAAEAAgMEERIxIRMyQVFSYSJyoRT/2gAMAwEAAhEDEQA/AOR+U837TM/GifUjynm/aZn40T6ksQv1l0mflNN+0zPx4n1JhZdrTbzidMzOEfvouf8Akk0hJGI7kNSmdoTYhtDGa093+1CR1zg3adTQtA60vaP6n3jaO4U28cV3iK/vxLFNXoiQRQxo5PDbPJ7SStSUfhlw/g2qmI0UuJJzJOqNFGXkgngJtVO2NoLWi5VI2/0fpRKfzYnzTiTvRtmEbeKw7wYz2nrDg4V6lz9CQ+na7t4Wc2qeO7lVkSPNhxAnXkVND4U/PgfvLxSiF3g72pdRvxQsstLl7gB/xfEOGSQBnVPYMJsCGSde/kF7I/HgbVKeDqm57RtbMOWwMwsArz3nilrrDiuNThJJ1Llg8cxK5Gg6gvRbkXpf2HyUGslHIsmSz00gAIPCoIUkfB9mdcBHbqpKI2hpTRWshM+gbEcfVBJpz5LDaN3GxxtIbgCc+RrzGiNDUdJzg/SrVQdVjTH6UahUMO5Ucn1AOOL5J/KXVl5eEXzBDss3GoGW5ra5nvqkvrYW6Nz9LObSyHYsufoTuNa8DEcMrCAqaDE/Ibt6FbN3xUsB7SmXc4O82teSbwrIfEptH9mpXtkSoazaOpoddw4rSn7Wc8kAkN3Afqpuc6R1mePKaxkcMWUtzfwmfkywjJxr2HuS20LFfCzIq3pD9eC0mTDgahzgetO5W9Jw4YjA/cTWleteWmjNwcguC+nkFscSmcBn7B/SPepmRtSLCNYbyOWo9yrm0NnkgUbsjQa0zSi6N3ts/aPHo2kZdI8OrijRSNayR0mrqs7XFzAw+E4lY8++EInomNw1xOABpriNeKj5+0YkV1Yj3PNd5y7AqK+N4cZ2EM+Y375HrHgOQUmSrUkZx6jmgX1x4RZ384gk2XiEITUZUlrjDAoNMgptVMACYl6ZYqe4jT3qajQC1xBBBHFFpzYFp3daFcC4teNWWNCFuSlkRogqyG9wrSoCSSG7WeATpWck0eLQTWmyzprSu5MXwC+SpKEZsozjT1hXpHvWoyAW2W4OBDhBNQetTV1LzmViUdV0Jx84dH8TefesFsTpQ90fJDr29rWfKGYtdxcJFFaQSCCCCag69o4r4XTb3XQEzD8JlqF+EEhukRu5w/FTuXM3Ba1NUtqWZN2Nj0s2SMscvEIQkqa3LOtF0F9RmDqOIVVLGBNjNtSNxFCPzbwhCFWMAaZBwQtCieSemeQtmBdaXb5xYTTPM5e4LUti97WN2cvrpiphDf4W8eaEING3/Q4mU3skVR6LPwFrprK52QTqTBce3Fmub1QhKodyfsUOq5aw/Stfs9vgZeI2BEJMJ7hhOphuO8Dgd4Tv7SbhgMdNwABTOMzIfnbu6whCz6wmmronRcZ7+1w05RG/hcvqhCF9CjL/2Q=="/>
          <p:cNvSpPr>
            <a:spLocks noChangeAspect="1" noChangeArrowheads="1"/>
          </p:cNvSpPr>
          <p:nvPr/>
        </p:nvSpPr>
        <p:spPr bwMode="auto">
          <a:xfrm>
            <a:off x="63500" y="-333375"/>
            <a:ext cx="628650" cy="676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8" name="AutoShape 14" descr="data:image/jpeg;base64,/9j/4AAQSkZJRgABAQAAAQABAAD/2wCEAAkGBhQSERUUERQVFBMTGBQXFBQYFRwWFxoWFxkXFhoVFB4YHCYqIyAjGRgdITIsLyopLDgvGh4xNjwrNScrLC0BCQoKDQwNGg8PGTUkHiIyNS01LCo1LDQuLDUsLjQsNSw1Myw0KSwpKTAtLCo0KSk1KSwsLCwwKSw2LDYsLCwpLP/AABEIADwAbgMBIgACEQEDEQH/xAAbAAABBQEBAAAAAAAAAAAAAAAFAAEEBgcCA//EADEQAAIBAwMDAwMCBgMBAAAAAAECAwAEEQUSIRMxQQYiURQjYTJxBzNCgZGxFaHBFv/EABkBAQACAwAAAAAAAAAAAAAAAAABAgMEBf/EACERAQACAQMEAwAAAAAAAAAAAAABAhEDEiETMeHwBEFR/9oADAMBAAIRAxEAPwDcaVKlQMTQPVdXf6mK1hwHkV5XcjISJCF9o8sWYAePPNHDQPWNFdp4rmBlE0QZCHzskicgsjEcgggEHB7duamMZ5ED1BLcwxlhPlerahCEUP75QkitgYKlSCOAaLD1HD1hCGJclwPadpaPl0DYwWA7iher6Xd3CEHoqA8DJHvZh9qQSszNsHJ2hQAMAZPNR4tCuPq0leWJ+lNM65Lb+lIhAj2jhShOOO/c88VfETHIKWnrK3kUshcjgD7bjcxLLsTI9zZU8Dtjml/9lb+3aXYusjKqxuzHptscYA4ZW7jvQWP0tKbSGPdA01tM8qqcvC4cvlHyMjiQgHBwQDzzRBdJlWe3kxboI450KIWQF5cMAgxzjZz5OSeMUxUTbH1ZbyuixsT1ULxsUZUZV5baxGCVzyPHNdW/qmB2Cqx96s8Z2kCRU/UYj/Vjvxzjmgdl6SmEdnHIYttutwkhVmywmVkymV4IB817WfpiYC1WRo2FgriIjIMjdMxIZOPaAhOQM88+KiYp+glaeroJCoQud8Zlj+0wDqvJCEjlhnt3qR6c10XcCzKjIGGcMPn4Pkfmg2l+m5o/ogxixaxyo5BbJ3gKCmV+BnmiXpGxeG2SJ2jbp5RWjJIKgnk58/ilorjgHKVNmnqgVNmhl7rQWUQoplmZS+0EAKgON7k9gTwPJrqx1MvvEsbQmMgHcQVIIDBkYdxzjwcg0BKlXn1RSMwAznj5oOyKq1jCg1a5O1Q5t7Y5xyRvlBP+h/YVZjKM4zz8UM1PRoZXEr7ldFI6iO0bbO5UlSMjzU1kAo7g28irbJCourudHYofEbNuGwjOChH/AFkU0WtPKtqZY4WcXksBbaSFaMSqJYgT7T7fzwTzRAWcMn0bQxl4lLPHIku1UyhIdgTl92ceT7iakR+l7cbdof2yNOv3GP3G7v385P45NXzX7AQespkikaVY99qbn6pVVhjpkCIJljjfuU5ORjd8V63Wv3kcZZ4oxma2SNmBUMJWCMMK7EbSeG8g5xVhbSoSZSUUm4AE2R+tQuzDfjbxVX9U2lvZWYbY7xoytgyyFhs5QId2cK3IGcDGe9TXbM4wCH/Ozx3MUE/TTeEAkEb9OWQh90cbbvYy4BAb9QJx4oVo2pyt9AIejAkrXvUiSM7CY2bkDcO/J/c+aqz/AMT7Zpeobdy2VPc7d6DYsm3fjeF4B/b4qVaerrBYrfcwhKFpYkPXZ03llYMUJ4bBOM1lnRtEdhdNN16eSYwERCSKaVZsKcCEBWjYZbu4cfj9XxVpWsx0b+IUDTyMjxG4nZVCiOUZSMHYCxXjI3Nz23Y8VpwrDqVms8xgVaW2e31CS4Ku8NxFGjMo3GN4icZUc7WDdxnnv3ry1W6eaWCToyG1ilYSAqcvmM7ZdhGSiOcdu5z4q3baYpVcjPoNGbfAHhcw/WzvGhQnp2zxsAHHhTIc7T2BHHFR5tMkFuFjjkUxT3jQxNCXhZGJ2QyLwVDq3tYfpx/atJ2UtlW6kjPr3TpmS7R4XF1K8T2sgyVQBIwoV/6emwfPbPJ5zU2x0JXub9nhyzN9p2QhTugVHK545bINXTZS2VG+Rn+l2GBpX2HUxLIk/wBkjBaHpnqcdi+P371xoVo6/QK9vKGtnuUmbpnAUrJtwfKnIxjIrQ9lLbU9SRmui6CFWx3W7gia7E2Yz/KbqlFk+UJKcHI/FRPVEBTR5E2MgWW4CIVK4jMpKbQfG0jH+K1XbVS/idYtLYSBO4z/AK4x+5AH9xV6XzeMjINOgB9wh604TAUjMRGz9eSAPaMAr3yDzjmiei62YrS3UaklqOnkRfS9Zj7m97tjz4/AFCrOZDAS8pWHAVkT+buKn2KWJO1jknjbzjjtRXRta6VrAv8AyFva/bz0za9Zzl29ztjz4HwBXS1O3vlApp3qEvIqHVhPu3Doiz6Zf2sdu7HH71swrH9E1OS4mCR6lFcnzEln0ywPtwXx7Rzn5wDWwCubr9/fCT0qYU9YAqVMKegVKlSoFSrlTT0D15TwB1KsMhuCPxXamnNBhvrv+G0kMjSwLvjY5IHfnvj/AGR/jvgEPTOl3f0EDxT20EeGXa9sJZWcO2c5GSfAHwPzWvSKCCCAR5z/AO1EtdKijJZECn5+M9wuew/AwK2Z+TM12yBPpjRJUVXuWV5QDjbGsYGfkKO+OPwP3qyimSlmtebbuR//2Q=="/>
          <p:cNvSpPr>
            <a:spLocks noChangeAspect="1" noChangeArrowheads="1"/>
          </p:cNvSpPr>
          <p:nvPr/>
        </p:nvSpPr>
        <p:spPr bwMode="auto">
          <a:xfrm>
            <a:off x="63500" y="-287338"/>
            <a:ext cx="1047750" cy="571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4469</TotalTime>
  <Words>86</Words>
  <Application>Microsoft Office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Consortiums</vt:lpstr>
      <vt:lpstr>Types of Consortium</vt:lpstr>
    </vt:vector>
  </TitlesOfParts>
  <Company>Jenzabar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Biancheri</dc:creator>
  <cp:lastModifiedBy>Burgio, Sam</cp:lastModifiedBy>
  <cp:revision>44</cp:revision>
  <dcterms:created xsi:type="dcterms:W3CDTF">2009-07-13T18:27:02Z</dcterms:created>
  <dcterms:modified xsi:type="dcterms:W3CDTF">2015-01-15T17:33:13Z</dcterms:modified>
</cp:coreProperties>
</file>